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6719-934F-432B-8663-604DB307D602}" type="datetimeFigureOut">
              <a:rPr lang="sr-Latn-CS" smtClean="0"/>
              <a:t>11.2.2021.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B20179B-3BFF-42A7-82E9-5B5C090B4F6C}" type="slidenum">
              <a:rPr lang="hr-HR" smtClean="0"/>
              <a:t>‹#›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6719-934F-432B-8663-604DB307D602}" type="datetimeFigureOut">
              <a:rPr lang="sr-Latn-CS" smtClean="0"/>
              <a:t>11.2.2021.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0179B-3BFF-42A7-82E9-5B5C090B4F6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6719-934F-432B-8663-604DB307D602}" type="datetimeFigureOut">
              <a:rPr lang="sr-Latn-CS" smtClean="0"/>
              <a:t>11.2.2021.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0179B-3BFF-42A7-82E9-5B5C090B4F6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6719-934F-432B-8663-604DB307D602}" type="datetimeFigureOut">
              <a:rPr lang="sr-Latn-CS" smtClean="0"/>
              <a:t>11.2.2021.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0179B-3BFF-42A7-82E9-5B5C090B4F6C}" type="slidenum">
              <a:rPr lang="hr-HR" smtClean="0"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6719-934F-432B-8663-604DB307D602}" type="datetimeFigureOut">
              <a:rPr lang="sr-Latn-CS" smtClean="0"/>
              <a:t>11.2.2021.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B20179B-3BFF-42A7-82E9-5B5C090B4F6C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6719-934F-432B-8663-604DB307D602}" type="datetimeFigureOut">
              <a:rPr lang="sr-Latn-CS" smtClean="0"/>
              <a:t>11.2.2021.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0179B-3BFF-42A7-82E9-5B5C090B4F6C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6719-934F-432B-8663-604DB307D602}" type="datetimeFigureOut">
              <a:rPr lang="sr-Latn-CS" smtClean="0"/>
              <a:t>11.2.2021.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0179B-3BFF-42A7-82E9-5B5C090B4F6C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6719-934F-432B-8663-604DB307D602}" type="datetimeFigureOut">
              <a:rPr lang="sr-Latn-CS" smtClean="0"/>
              <a:t>11.2.2021.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0179B-3BFF-42A7-82E9-5B5C090B4F6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6719-934F-432B-8663-604DB307D602}" type="datetimeFigureOut">
              <a:rPr lang="sr-Latn-CS" smtClean="0"/>
              <a:t>11.2.2021.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0179B-3BFF-42A7-82E9-5B5C090B4F6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6719-934F-432B-8663-604DB307D602}" type="datetimeFigureOut">
              <a:rPr lang="sr-Latn-CS" smtClean="0"/>
              <a:t>11.2.2021.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0179B-3BFF-42A7-82E9-5B5C090B4F6C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6719-934F-432B-8663-604DB307D602}" type="datetimeFigureOut">
              <a:rPr lang="sr-Latn-CS" smtClean="0"/>
              <a:t>11.2.2021.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B20179B-3BFF-42A7-82E9-5B5C090B4F6C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B0B6719-934F-432B-8663-604DB307D602}" type="datetimeFigureOut">
              <a:rPr lang="sr-Latn-CS" smtClean="0"/>
              <a:t>11.2.2021.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B20179B-3BFF-42A7-82E9-5B5C090B4F6C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643314"/>
            <a:ext cx="6400800" cy="1752600"/>
          </a:xfrm>
        </p:spPr>
        <p:txBody>
          <a:bodyPr/>
          <a:lstStyle/>
          <a:p>
            <a:r>
              <a:rPr lang="hr-HR" b="1" dirty="0"/>
              <a:t>o</a:t>
            </a:r>
            <a:r>
              <a:rPr lang="hr-HR" b="1" dirty="0" smtClean="0"/>
              <a:t>bilježava </a:t>
            </a:r>
            <a:r>
              <a:rPr lang="hr-HR" b="1" dirty="0" smtClean="0"/>
              <a:t>se 11 . veljače</a:t>
            </a:r>
            <a:endParaRPr lang="hr-HR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Međunarodni dan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žena </a:t>
            </a:r>
            <a:r>
              <a:rPr lang="hr-HR" dirty="0" smtClean="0"/>
              <a:t>i djevojaka u znanosti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786" y="785794"/>
            <a:ext cx="7772400" cy="1338262"/>
          </a:xfrm>
        </p:spPr>
        <p:txBody>
          <a:bodyPr>
            <a:noAutofit/>
          </a:bodyPr>
          <a:lstStyle/>
          <a:p>
            <a:r>
              <a:rPr lang="hr-HR" sz="3200" b="1" dirty="0" smtClean="0"/>
              <a:t>“Moramo ohrabriti i potaknuti djevojke i žene da ostvare svoj pravi puni potenicjal kao znanstvenice i inovatorice</a:t>
            </a:r>
            <a:r>
              <a:rPr lang="hr-HR" sz="3200" b="1" dirty="0" smtClean="0"/>
              <a:t>”</a:t>
            </a:r>
          </a:p>
          <a:p>
            <a:endParaRPr lang="hr-HR" sz="3200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57686" y="4071942"/>
            <a:ext cx="4500594" cy="1362075"/>
          </a:xfrm>
        </p:spPr>
        <p:txBody>
          <a:bodyPr>
            <a:normAutofit/>
          </a:bodyPr>
          <a:lstStyle/>
          <a:p>
            <a:r>
              <a:rPr lang="hr-HR" sz="3200" dirty="0" smtClean="0"/>
              <a:t>Izradile: Petra Dorbola</a:t>
            </a:r>
            <a:br>
              <a:rPr lang="hr-HR" sz="3200" dirty="0" smtClean="0"/>
            </a:br>
            <a:r>
              <a:rPr lang="hr-HR" sz="3200" dirty="0" smtClean="0"/>
              <a:t>              Dora Vranić, 2.b</a:t>
            </a:r>
            <a:endParaRPr lang="hr-H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Uvod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2015. godine Opća </a:t>
            </a:r>
            <a:r>
              <a:rPr lang="hr-HR" dirty="0" smtClean="0"/>
              <a:t>skupština </a:t>
            </a:r>
            <a:r>
              <a:rPr lang="hr-HR" dirty="0" smtClean="0"/>
              <a:t>Ujedinjenih Naroda </a:t>
            </a:r>
            <a:endParaRPr lang="hr-HR" dirty="0" smtClean="0">
              <a:sym typeface="Wingdings" pitchFamily="2" charset="2"/>
            </a:endParaRPr>
          </a:p>
          <a:p>
            <a:pPr marL="0" indent="0">
              <a:buNone/>
            </a:pPr>
            <a:endParaRPr lang="hr-HR" dirty="0" smtClean="0">
              <a:sym typeface="Wingdings" pitchFamily="2" charset="2"/>
            </a:endParaRPr>
          </a:p>
          <a:p>
            <a:r>
              <a:rPr lang="hr-HR" dirty="0" smtClean="0">
                <a:sym typeface="Wingdings" pitchFamily="2" charset="2"/>
              </a:rPr>
              <a:t>CILJ: </a:t>
            </a:r>
            <a:r>
              <a:rPr lang="hr-HR" dirty="0" smtClean="0">
                <a:sym typeface="Wingdings" pitchFamily="2" charset="2"/>
              </a:rPr>
              <a:t>promicanje </a:t>
            </a:r>
            <a:r>
              <a:rPr lang="hr-HR" dirty="0" smtClean="0">
                <a:sym typeface="Wingdings" pitchFamily="2" charset="2"/>
              </a:rPr>
              <a:t>ravnopravnog sudjeloanja djeovjaka i </a:t>
            </a:r>
            <a:r>
              <a:rPr lang="hr-HR" dirty="0" smtClean="0">
                <a:sym typeface="Wingdings" pitchFamily="2" charset="2"/>
              </a:rPr>
              <a:t>žena</a:t>
            </a:r>
          </a:p>
          <a:p>
            <a:pPr marL="0" indent="0">
              <a:buNone/>
            </a:pPr>
            <a:r>
              <a:rPr lang="hr-HR" dirty="0">
                <a:sym typeface="Wingdings" pitchFamily="2" charset="2"/>
              </a:rPr>
              <a:t> </a:t>
            </a:r>
            <a:r>
              <a:rPr lang="hr-HR" dirty="0" smtClean="0">
                <a:sym typeface="Wingdings" pitchFamily="2" charset="2"/>
              </a:rPr>
              <a:t>   </a:t>
            </a:r>
            <a:r>
              <a:rPr lang="hr-HR" dirty="0" smtClean="0">
                <a:sym typeface="Wingdings" pitchFamily="2" charset="2"/>
              </a:rPr>
              <a:t> </a:t>
            </a:r>
            <a:r>
              <a:rPr lang="hr-HR" dirty="0" smtClean="0">
                <a:sym typeface="Wingdings" pitchFamily="2" charset="2"/>
              </a:rPr>
              <a:t>u obrazovanju i radu o znanosti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Elizabeth Blackwell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prva žena koja je završila medicinu</a:t>
            </a:r>
          </a:p>
          <a:p>
            <a:endParaRPr lang="hr-HR" dirty="0" smtClean="0"/>
          </a:p>
          <a:p>
            <a:r>
              <a:rPr lang="hr-HR" dirty="0" smtClean="0"/>
              <a:t>diplomirala je 1849. godine</a:t>
            </a:r>
            <a:endParaRPr lang="hr-HR" dirty="0"/>
          </a:p>
        </p:txBody>
      </p:sp>
      <p:pic>
        <p:nvPicPr>
          <p:cNvPr id="4" name="Picture 3" descr="7627e7a42f83bea3eeca83e3a8735c5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2857496"/>
            <a:ext cx="2767014" cy="34553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Rosalind Franklin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otkrila je strukturu DNA</a:t>
            </a:r>
          </a:p>
          <a:p>
            <a:r>
              <a:rPr lang="hr-HR" dirty="0" smtClean="0"/>
              <a:t>bila je engleski kemičar</a:t>
            </a:r>
          </a:p>
          <a:p>
            <a:r>
              <a:rPr lang="hr-HR" dirty="0" smtClean="0"/>
              <a:t>Watson, Crik i Wilkins su dobili obelovu nagradu umjesto nje</a:t>
            </a:r>
          </a:p>
          <a:p>
            <a:endParaRPr lang="hr-HR" dirty="0" smtClean="0"/>
          </a:p>
        </p:txBody>
      </p:sp>
      <p:pic>
        <p:nvPicPr>
          <p:cNvPr id="4" name="Picture 3" descr="220px-Rosalind_Franklin_(1920-195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3062050"/>
            <a:ext cx="2500330" cy="32049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Alice Ball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američka kemičarka</a:t>
            </a:r>
          </a:p>
          <a:p>
            <a:endParaRPr lang="hr-HR" dirty="0" smtClean="0"/>
          </a:p>
          <a:p>
            <a:r>
              <a:rPr lang="hr-HR" dirty="0" smtClean="0"/>
              <a:t>otkrila je cjepivo protiv gube</a:t>
            </a:r>
            <a:endParaRPr lang="hr-HR" dirty="0"/>
          </a:p>
        </p:txBody>
      </p:sp>
      <p:pic>
        <p:nvPicPr>
          <p:cNvPr id="4" name="Picture 3" descr="alice-ball-larg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2928934"/>
            <a:ext cx="3091718" cy="3286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Barbara Mcclintock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američka genetičarka</a:t>
            </a:r>
          </a:p>
          <a:p>
            <a:r>
              <a:rPr lang="hr-HR" dirty="0" smtClean="0"/>
              <a:t>dobila Nobelovu nagradu za otkriće genetske transpozicije</a:t>
            </a:r>
            <a:endParaRPr lang="hr-HR" dirty="0"/>
          </a:p>
        </p:txBody>
      </p:sp>
      <p:pic>
        <p:nvPicPr>
          <p:cNvPr id="4" name="Picture 3" descr="Barbara-McClintock-19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2982350"/>
            <a:ext cx="2357454" cy="34732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Grace Mopper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američka programerka</a:t>
            </a:r>
          </a:p>
          <a:p>
            <a:r>
              <a:rPr lang="hr-HR" dirty="0" smtClean="0"/>
              <a:t>programirala Harvard Mark I računalo</a:t>
            </a:r>
          </a:p>
          <a:p>
            <a:r>
              <a:rPr lang="hr-HR" dirty="0" smtClean="0"/>
              <a:t>zvali su je Amazing Grace</a:t>
            </a:r>
            <a:endParaRPr lang="hr-HR" dirty="0"/>
          </a:p>
        </p:txBody>
      </p:sp>
      <p:pic>
        <p:nvPicPr>
          <p:cNvPr id="4" name="Picture 3" descr="170706-legacy-of-grace-hopper-hopper-militarypportrait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1045" y="2786058"/>
            <a:ext cx="2848590" cy="3571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Nina Tandon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američka biokemičarka</a:t>
            </a:r>
          </a:p>
          <a:p>
            <a:endParaRPr lang="hr-HR" dirty="0" smtClean="0"/>
          </a:p>
          <a:p>
            <a:r>
              <a:rPr lang="hr-HR" dirty="0" smtClean="0"/>
              <a:t>bavi se labaratorijskim uzgajanjem kostiju i tkiva</a:t>
            </a:r>
            <a:endParaRPr lang="hr-HR" dirty="0"/>
          </a:p>
        </p:txBody>
      </p:sp>
      <p:pic>
        <p:nvPicPr>
          <p:cNvPr id="4" name="Picture 3" descr="Nina-Tand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2857496"/>
            <a:ext cx="2595564" cy="37324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Sunetra Gupta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spisateljica i profesorica epidemiologije </a:t>
            </a:r>
          </a:p>
          <a:p>
            <a:endParaRPr lang="hr-HR" dirty="0" smtClean="0"/>
          </a:p>
          <a:p>
            <a:r>
              <a:rPr lang="hr-HR" dirty="0" smtClean="0"/>
              <a:t>bavi se uzročnicima malarije, HIV-a i meningitisa </a:t>
            </a:r>
            <a:endParaRPr lang="hr-HR" dirty="0"/>
          </a:p>
        </p:txBody>
      </p:sp>
      <p:pic>
        <p:nvPicPr>
          <p:cNvPr id="4" name="Picture 3" descr="img_14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3429000"/>
            <a:ext cx="3821913" cy="2547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48</TotalTime>
  <Words>146</Words>
  <Application>Microsoft Office PowerPoint</Application>
  <PresentationFormat>Prikaz na zaslonu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5" baseType="lpstr">
      <vt:lpstr>Franklin Gothic Book</vt:lpstr>
      <vt:lpstr>Perpetua</vt:lpstr>
      <vt:lpstr>Wingdings</vt:lpstr>
      <vt:lpstr>Wingdings 2</vt:lpstr>
      <vt:lpstr>Equity</vt:lpstr>
      <vt:lpstr>Međunarodni dan  žena i djevojaka u znanosti</vt:lpstr>
      <vt:lpstr>Uvod</vt:lpstr>
      <vt:lpstr>Elizabeth Blackwell</vt:lpstr>
      <vt:lpstr>Rosalind Franklin</vt:lpstr>
      <vt:lpstr>Alice Ball</vt:lpstr>
      <vt:lpstr>Barbara Mcclintock</vt:lpstr>
      <vt:lpstr>Grace Mopper</vt:lpstr>
      <vt:lpstr>Nina Tandon</vt:lpstr>
      <vt:lpstr>Sunetra Gupta</vt:lpstr>
      <vt:lpstr>Izradile: Petra Dorbola               Dora Vranić, 2.b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Međunarodni dan žena i djevojaka u znanosti</dc:title>
  <dc:creator>Mateja Dora</dc:creator>
  <cp:lastModifiedBy>Windows korisnik</cp:lastModifiedBy>
  <cp:revision>5</cp:revision>
  <dcterms:created xsi:type="dcterms:W3CDTF">2020-11-22T18:57:04Z</dcterms:created>
  <dcterms:modified xsi:type="dcterms:W3CDTF">2021-02-11T11:57:53Z</dcterms:modified>
</cp:coreProperties>
</file>