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B71E42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C1C7F-B93F-46F7-AFB2-B6006183230C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39312-988D-4B0E-997D-15BC181F1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17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9259-936F-4FBF-AC20-D2BAFD82D83D}" type="datetime1">
              <a:rPr lang="hr-HR" smtClean="0"/>
              <a:t>4.12.2020.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1F36FE5-70C0-476B-A0C7-56BCB92B8CAA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11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5C2F-A2EB-4039-A623-16E5B3AACE73}" type="datetime1">
              <a:rPr lang="hr-HR" smtClean="0"/>
              <a:t>4.12.2020.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FE5-70C0-476B-A0C7-56BCB92B8CAA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57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1401-EF1B-40DD-99E4-BEF8FD24EAA8}" type="datetime1">
              <a:rPr lang="hr-HR" smtClean="0"/>
              <a:t>4.12.2020.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FE5-70C0-476B-A0C7-56BCB92B8CAA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14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A837-12B7-479D-BFB4-783BF36594AD}" type="datetime1">
              <a:rPr lang="hr-HR" smtClean="0"/>
              <a:t>4.12.2020.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FE5-70C0-476B-A0C7-56BCB92B8CAA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86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622B-3D5A-4D66-861D-5D16992FC339}" type="datetime1">
              <a:rPr lang="hr-HR" smtClean="0"/>
              <a:t>4.12.2020.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FE5-70C0-476B-A0C7-56BCB92B8CAA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10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9BFF-BF42-4227-8FCA-3C61E212203F}" type="datetime1">
              <a:rPr lang="hr-HR" smtClean="0"/>
              <a:t>4.12.2020.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FE5-70C0-476B-A0C7-56BCB92B8CAA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10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4BFE-04BA-4800-8DAA-F33EF3C400BC}" type="datetime1">
              <a:rPr lang="hr-HR" smtClean="0"/>
              <a:t>4.12.2020.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FE5-70C0-476B-A0C7-56BCB92B8CAA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82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7E4B-2A8B-475A-B619-173F2DD76BD4}" type="datetime1">
              <a:rPr lang="hr-HR" smtClean="0"/>
              <a:t>4.12.2020.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FE5-70C0-476B-A0C7-56BCB92B8CAA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47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01A0-F9F4-47E3-AFB7-C0B1B30AA81E}" type="datetime1">
              <a:rPr lang="hr-HR" smtClean="0"/>
              <a:t>4.12.2020.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FE5-70C0-476B-A0C7-56BCB92B8C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685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30EA-9DC4-4B2F-A907-F6F22B4F21AD}" type="datetime1">
              <a:rPr lang="hr-HR" smtClean="0"/>
              <a:t>4.12.2020.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FE5-70C0-476B-A0C7-56BCB92B8CAA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36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B91C5BE-0E2D-4D78-B071-2DE13305892E}" type="datetime1">
              <a:rPr lang="hr-HR" smtClean="0"/>
              <a:t>4.12.2020.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FE5-70C0-476B-A0C7-56BCB92B8CAA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90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t="-8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C6B00-5B71-440F-99D6-B8941162CD92}" type="datetime1">
              <a:rPr lang="hr-HR" smtClean="0"/>
              <a:t>4.12.2020.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1F36FE5-70C0-476B-A0C7-56BCB92B8CAA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6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s-glina.skole.h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578224" y="1707777"/>
            <a:ext cx="9722223" cy="23532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17779" y="2364377"/>
            <a:ext cx="6468637" cy="979352"/>
          </a:xfrm>
        </p:spPr>
        <p:txBody>
          <a:bodyPr>
            <a:normAutofit/>
          </a:bodyPr>
          <a:lstStyle/>
          <a:p>
            <a:r>
              <a:rPr lang="hr-HR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VOLONTIRANJE</a:t>
            </a:r>
            <a:endParaRPr lang="hr-HR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9345" y="4902804"/>
            <a:ext cx="8637072" cy="12498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r-HR" sz="1600" dirty="0" smtClean="0"/>
              <a:t>Leona lešić, 2.b</a:t>
            </a:r>
          </a:p>
          <a:p>
            <a:pPr>
              <a:lnSpc>
                <a:spcPct val="100000"/>
              </a:lnSpc>
            </a:pPr>
            <a:r>
              <a:rPr lang="hr-HR" sz="1600" dirty="0" smtClean="0"/>
              <a:t>srednja škola glina; ekonomist</a:t>
            </a:r>
          </a:p>
          <a:p>
            <a:pPr>
              <a:lnSpc>
                <a:spcPct val="100000"/>
              </a:lnSpc>
            </a:pPr>
            <a:r>
              <a:rPr lang="hr-HR" sz="1600" dirty="0" smtClean="0"/>
              <a:t>24.11.2020.</a:t>
            </a:r>
          </a:p>
        </p:txBody>
      </p:sp>
    </p:spTree>
    <p:extLst>
      <p:ext uri="{BB962C8B-B14F-4D97-AF65-F5344CB8AC3E}">
        <p14:creationId xmlns:p14="http://schemas.microsoft.com/office/powerpoint/2010/main" val="3186701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2000"/>
            <a:lum/>
          </a:blip>
          <a:srcRect/>
          <a:stretch>
            <a:fillRect t="-8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A837-12B7-479D-BFB4-783BF36594AD}" type="datetime1">
              <a:rPr lang="hr-HR" smtClean="0"/>
              <a:t>4.12.2020.</a:t>
            </a:fld>
            <a:endParaRPr lang="hr-HR"/>
          </a:p>
        </p:txBody>
      </p:sp>
      <p:pic>
        <p:nvPicPr>
          <p:cNvPr id="6146" name="Picture 2" descr="PRINCIPI OCJENE KAKVOĆE BIOSLIČNIH LIJEKOVA U EU - PDF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" y="808604"/>
            <a:ext cx="5640161" cy="4149876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6023428" y="1582057"/>
            <a:ext cx="62846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dirty="0" smtClean="0">
                <a:latin typeface="Algerian" panose="04020705040A02060702" pitchFamily="82" charset="0"/>
              </a:rPr>
              <a:t>Hvala</a:t>
            </a:r>
          </a:p>
          <a:p>
            <a:pPr algn="ctr"/>
            <a:r>
              <a:rPr lang="hr-HR" sz="6000" dirty="0" smtClean="0">
                <a:latin typeface="Algerian" panose="04020705040A02060702" pitchFamily="82" charset="0"/>
              </a:rPr>
              <a:t> na </a:t>
            </a:r>
          </a:p>
          <a:p>
            <a:pPr algn="ctr"/>
            <a:r>
              <a:rPr lang="hr-HR" sz="6000" dirty="0" smtClean="0">
                <a:latin typeface="Algerian" panose="04020705040A02060702" pitchFamily="82" charset="0"/>
              </a:rPr>
              <a:t>pozornosti!</a:t>
            </a:r>
            <a:endParaRPr lang="hr-HR" sz="6000" dirty="0">
              <a:latin typeface="Algerian" panose="04020705040A02060702" pitchFamily="82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827314" y="5399314"/>
            <a:ext cx="272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Leona Lešić, 2.b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606116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Međunarodni dan volontera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51579" y="3115982"/>
            <a:ext cx="9603275" cy="2278979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Cilj: </a:t>
            </a:r>
            <a:r>
              <a:rPr lang="hr-HR" sz="2400" dirty="0"/>
              <a:t>sve aktivnosti </a:t>
            </a:r>
            <a:r>
              <a:rPr lang="hr-HR" sz="2400" dirty="0" smtClean="0"/>
              <a:t>volontera </a:t>
            </a:r>
          </a:p>
          <a:p>
            <a:pPr marL="0" indent="0">
              <a:buNone/>
            </a:pPr>
            <a:r>
              <a:rPr lang="hr-HR" sz="2400" dirty="0" smtClean="0"/>
              <a:t>  i </a:t>
            </a:r>
            <a:r>
              <a:rPr lang="hr-HR" sz="2400" dirty="0"/>
              <a:t>njihov rad učiniti </a:t>
            </a:r>
            <a:r>
              <a:rPr lang="hr-HR" sz="2400" dirty="0" smtClean="0"/>
              <a:t>vidljivim </a:t>
            </a:r>
            <a:r>
              <a:rPr lang="hr-HR" sz="2400" dirty="0"/>
              <a:t>na 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  lokalnoj</a:t>
            </a:r>
            <a:r>
              <a:rPr lang="hr-HR" sz="2400" dirty="0"/>
              <a:t>, nacionalnoj i međunarodnoj razini.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B25F-DF31-494D-93E0-6776D888DC61}" type="datetime1">
              <a:rPr lang="hr-HR" smtClean="0"/>
              <a:t>4.12.2020.</a:t>
            </a:fld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1360139" y="2523688"/>
            <a:ext cx="2065232" cy="461665"/>
          </a:xfrm>
          <a:prstGeom prst="rect">
            <a:avLst/>
          </a:prstGeom>
          <a:solidFill>
            <a:srgbClr val="969696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/>
              <a:t>5. prosinca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877927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tko? Kada?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12261" y="2319082"/>
            <a:ext cx="5545740" cy="1916188"/>
          </a:xfrm>
        </p:spPr>
        <p:txBody>
          <a:bodyPr>
            <a:normAutofit/>
          </a:bodyPr>
          <a:lstStyle/>
          <a:p>
            <a:r>
              <a:rPr lang="hr-HR" sz="2400" dirty="0"/>
              <a:t>Međunarodni dan volontera </a:t>
            </a:r>
            <a:r>
              <a:rPr lang="hr-HR" sz="2400" dirty="0" smtClean="0"/>
              <a:t>proglasila</a:t>
            </a:r>
          </a:p>
          <a:p>
            <a:pPr marL="0" indent="0">
              <a:buNone/>
            </a:pPr>
            <a:r>
              <a:rPr lang="hr-HR" sz="2400" dirty="0" smtClean="0"/>
              <a:t>   je </a:t>
            </a:r>
            <a:r>
              <a:rPr lang="hr-HR" sz="2400" dirty="0"/>
              <a:t>opća skupština Ujedinjenih naroda 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   17</a:t>
            </a:r>
            <a:r>
              <a:rPr lang="hr-HR" sz="2400" dirty="0"/>
              <a:t>. prosinca 1985. godine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019D-B8B8-4E40-916F-9A1361497ADE}" type="datetime1">
              <a:rPr lang="hr-HR" smtClean="0"/>
              <a:t>4.12.2020.</a:t>
            </a:fld>
            <a:endParaRPr lang="hr-HR"/>
          </a:p>
        </p:txBody>
      </p:sp>
      <p:pic>
        <p:nvPicPr>
          <p:cNvPr id="1032" name="Picture 8" descr="Datoteka:UN General Assembly (panoramic).jpg – Wikiped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8" y="3902331"/>
            <a:ext cx="5771653" cy="1785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84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MANUS APERTA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51579" y="2303116"/>
            <a:ext cx="6102559" cy="2072942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 smtClean="0"/>
              <a:t>Vo</a:t>
            </a:r>
            <a:r>
              <a:rPr lang="hr-HR" sz="2600" dirty="0" smtClean="0"/>
              <a:t>lonterski klub Srednje škole Glina</a:t>
            </a:r>
          </a:p>
          <a:p>
            <a:r>
              <a:rPr lang="hr-HR" sz="2600" dirty="0" smtClean="0"/>
              <a:t>Projekt „</a:t>
            </a:r>
            <a:r>
              <a:rPr lang="hr-HR" sz="2600" dirty="0" err="1" smtClean="0"/>
              <a:t>Školontiranje</a:t>
            </a:r>
            <a:r>
              <a:rPr lang="hr-HR" sz="2600" dirty="0" smtClean="0"/>
              <a:t>”</a:t>
            </a:r>
          </a:p>
          <a:p>
            <a:r>
              <a:rPr lang="hr-HR" sz="2600" dirty="0" smtClean="0"/>
              <a:t>PRONI centar za socijalno podučavanje Osijek</a:t>
            </a:r>
            <a:endParaRPr lang="hr-HR" sz="26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354B-B0C3-4B55-B14D-93573017A4AE}" type="datetime1">
              <a:rPr lang="hr-HR" smtClean="0"/>
              <a:t>4.12.2020.</a:t>
            </a:fld>
            <a:endParaRPr lang="hr-HR"/>
          </a:p>
        </p:txBody>
      </p:sp>
      <p:pic>
        <p:nvPicPr>
          <p:cNvPr id="1026" name="Picture 2" descr="https://scontent.fzag3-1.fna.fbcdn.net/v/t31.0-8/29064047_120961415413853_550024393501471466_o.jpg?_nc_cat=110&amp;ccb=2&amp;_nc_sid=09cbfe&amp;_nc_eui2=AeF7lE6xbY14ddfGaglI2K5F9D-g2mTSD_T0P6DaZNIP9Fnr2W4oFf9r-5uMi7rm0Pca2zR8qc-K1zA0LyIYqPhU&amp;_nc_ohc=-zQb6vSVPacAX-wKs9x&amp;_nc_ht=scontent.fzag3-1.fna&amp;oh=8420019309af590c41bc209932aa1b40&amp;oe=5FE1CF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487" y="1058699"/>
            <a:ext cx="4561775" cy="456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53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30554" y="149387"/>
            <a:ext cx="10381834" cy="1625626"/>
          </a:xfr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osnovan: </a:t>
            </a:r>
            <a:r>
              <a:rPr lang="hr-HR" sz="2400" dirty="0" smtClean="0"/>
              <a:t>siječanj 2018. godine</a:t>
            </a:r>
          </a:p>
          <a:p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aktivnosti: </a:t>
            </a:r>
            <a:r>
              <a:rPr lang="hr-HR" sz="2400" dirty="0" smtClean="0"/>
              <a:t>posjet Domu za starije osobe Glina,  kreativne radionice, humanitarne akcije,  ekološke akcije</a:t>
            </a:r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0FA9-65B6-4228-BF76-4AEAF58ACA9D}" type="datetime1">
              <a:rPr lang="hr-HR" smtClean="0"/>
              <a:t>4.12.2020.</a:t>
            </a:fld>
            <a:endParaRPr lang="hr-HR"/>
          </a:p>
        </p:txBody>
      </p:sp>
      <p:pic>
        <p:nvPicPr>
          <p:cNvPr id="2050" name="Picture 2" descr="https://scontent.fzag3-1.fna.fbcdn.net/v/t1.0-9/79023551_547117219464935_15294524569944064_o.jpg?_nc_cat=106&amp;ccb=2&amp;_nc_sid=19026a&amp;_nc_eui2=AeFvqfEGbVqCtRsyqx5eAYg1LThcolAm-KctOFyiUCb4p4uSmfAUsqBe08LpKVd_Jl0rKr9jbjd9Zf-tHZ_hJAQ8&amp;_nc_ohc=GxnV8VUQRU4AX85Z-oA&amp;_nc_ht=scontent.fzag3-1.fna&amp;oh=add47c9c717a70d831a7f10d671104f2&amp;oe=5FE3779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44" y="2374323"/>
            <a:ext cx="3995368" cy="307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fzag3-1.fna.fbcdn.net/v/t1.0-9/61867208_408351160008209_7804120967432634368_o.jpg?_nc_cat=103&amp;ccb=2&amp;_nc_sid=730e14&amp;_nc_eui2=AeFeZUorX-FGkp8uZBAf8L6D7meYuHL6QJbuZ5i4cvpAliOAQCBMoIjMjZsxylm-b5hVAijgP__DU9DMoIUyLZCE&amp;_nc_ohc=uwnGkdD1Q-sAX-f1dmI&amp;_nc_ht=scontent.fzag3-1.fna&amp;oh=67d4f6b69fa99f477d6a2f89e3abe49e&amp;oe=5FE213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330" y="2374323"/>
            <a:ext cx="2151882" cy="307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07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Što se želi postići?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51579" y="2616623"/>
            <a:ext cx="5171290" cy="2229697"/>
          </a:xfrm>
        </p:spPr>
        <p:txBody>
          <a:bodyPr>
            <a:normAutofit lnSpcReduction="10000"/>
          </a:bodyPr>
          <a:lstStyle/>
          <a:p>
            <a:r>
              <a:rPr lang="hr-HR" sz="2400" dirty="0" smtClean="0"/>
              <a:t>Uvođenjem ovog volonterskog programa (Manus Aperta) želi se istaknuti dobrobit volontiranja za učenike, školu i korisnike volonterskih usluga</a:t>
            </a:r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A837-12B7-479D-BFB4-783BF36594AD}" type="datetime1">
              <a:rPr lang="hr-HR" smtClean="0"/>
              <a:t>4.12.2020.</a:t>
            </a:fld>
            <a:endParaRPr lang="hr-HR"/>
          </a:p>
        </p:txBody>
      </p:sp>
      <p:pic>
        <p:nvPicPr>
          <p:cNvPr id="3074" name="Picture 2" descr="https://scontent.fzag3-1.fna.fbcdn.net/v/t1.0-9/121823313_775334249976563_6583308785180445941_o.jpg?_nc_cat=101&amp;ccb=2&amp;_nc_sid=8bfeb9&amp;_nc_eui2=AeG7Y7dj1yBbdfBfjQ5cs0XIM5LSfslo5JAzktJ-yWjkkMyFDnqKr9ROoGWDXIwrdrFpHctw2_ALnTanxPMKXlTq&amp;_nc_ohc=Uo6ZcJP2-lYAX-_zw4u&amp;_nc_ht=scontent.fzag3-1.fna&amp;oh=1eb89d189860dcad5c5f00e39cea37f3&amp;oe=5FE433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62" y="2334671"/>
            <a:ext cx="3752377" cy="314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289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Volontiranje?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127610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Učenici volontirajući razvijaju samopoštovanje, stječu nova znanja i vještine te nova poznanstva, osjećaju se korisnijima</a:t>
            </a:r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A837-12B7-479D-BFB4-783BF36594AD}" type="datetime1">
              <a:rPr lang="hr-HR" smtClean="0"/>
              <a:t>4.12.2020.</a:t>
            </a:fld>
            <a:endParaRPr lang="hr-HR"/>
          </a:p>
        </p:txBody>
      </p:sp>
      <p:pic>
        <p:nvPicPr>
          <p:cNvPr id="4100" name="Picture 4" descr="Volontiranje (stručna tema) - Zdravi grad Pore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37" y="3605350"/>
            <a:ext cx="2167672" cy="19463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olontiranje - edukacija - GRAD ŽUPAN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87" y="3605350"/>
            <a:ext cx="3513908" cy="19463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521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Zaključak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51579" y="2393103"/>
            <a:ext cx="5181449" cy="2411125"/>
          </a:xfrm>
        </p:spPr>
        <p:txBody>
          <a:bodyPr>
            <a:normAutofit/>
          </a:bodyPr>
          <a:lstStyle/>
          <a:p>
            <a:r>
              <a:rPr lang="hr-HR" sz="2400" dirty="0" smtClean="0"/>
              <a:t>Volontiranjem pomažemo potrebitima i uz to se sjajno osjećamo poslije toga… Ništa drugo nije besplatno, a tako dobro! &lt;3                     </a:t>
            </a:r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A837-12B7-479D-BFB4-783BF36594AD}" type="datetime1">
              <a:rPr lang="hr-HR" smtClean="0"/>
              <a:t>4.12.2020.</a:t>
            </a:fld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>
            <a:off x="7408995" y="639571"/>
            <a:ext cx="4261879" cy="53601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70" y="330370"/>
            <a:ext cx="3778593" cy="524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01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Literatura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98322" y="2329119"/>
            <a:ext cx="9603275" cy="625868"/>
          </a:xfrm>
        </p:spPr>
        <p:txBody>
          <a:bodyPr/>
          <a:lstStyle/>
          <a:p>
            <a:r>
              <a:rPr lang="hr-HR" sz="2400" dirty="0">
                <a:hlinkClick r:id="rId2"/>
              </a:rPr>
              <a:t>http://ss-glina.skole.hr</a:t>
            </a:r>
            <a:r>
              <a:rPr lang="hr-HR" sz="2400" dirty="0" smtClean="0">
                <a:hlinkClick r:id="rId2"/>
              </a:rPr>
              <a:t>/</a:t>
            </a:r>
            <a:endParaRPr lang="hr-HR" sz="2400" dirty="0" smtClean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A837-12B7-479D-BFB4-783BF36594AD}" type="datetime1">
              <a:rPr lang="hr-HR" smtClean="0"/>
              <a:t>4.12.2020.</a:t>
            </a:fld>
            <a:endParaRPr lang="hr-HR"/>
          </a:p>
        </p:txBody>
      </p:sp>
      <p:pic>
        <p:nvPicPr>
          <p:cNvPr id="5124" name="Picture 4" descr="Magnifying Glass Symbol png download - 961*1214 - Free Transparent Owl png  Download. - CleanPNG / Kiss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4277">
            <a:off x="5295274" y="771029"/>
            <a:ext cx="4304962" cy="5452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55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Galerija</Template>
  <TotalTime>156</TotalTime>
  <Words>191</Words>
  <Application>Microsoft Office PowerPoint</Application>
  <PresentationFormat>Široki zaslon</PresentationFormat>
  <Paragraphs>40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Algerian</vt:lpstr>
      <vt:lpstr>Arial</vt:lpstr>
      <vt:lpstr>Calibri</vt:lpstr>
      <vt:lpstr>Gill Sans MT</vt:lpstr>
      <vt:lpstr>Gallery</vt:lpstr>
      <vt:lpstr>VOLONTIRANJE</vt:lpstr>
      <vt:lpstr>Međunarodni dan volontera</vt:lpstr>
      <vt:lpstr>tko? Kada?</vt:lpstr>
      <vt:lpstr>MANUS APERTA</vt:lpstr>
      <vt:lpstr>PowerPoint prezentacija</vt:lpstr>
      <vt:lpstr>Što se želi postići?</vt:lpstr>
      <vt:lpstr>Volontiranje?</vt:lpstr>
      <vt:lpstr>Zaključak</vt:lpstr>
      <vt:lpstr>Literatura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volontiranje</dc:title>
  <dc:creator>Niko</dc:creator>
  <cp:lastModifiedBy>Windows korisnik</cp:lastModifiedBy>
  <cp:revision>17</cp:revision>
  <dcterms:created xsi:type="dcterms:W3CDTF">2020-11-24T09:58:08Z</dcterms:created>
  <dcterms:modified xsi:type="dcterms:W3CDTF">2020-12-04T21:57:40Z</dcterms:modified>
</cp:coreProperties>
</file>